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</p:sldMasterIdLst>
  <p:notesMasterIdLst>
    <p:notesMasterId r:id="rId13"/>
  </p:notesMasterIdLst>
  <p:sldIdLst>
    <p:sldId id="258" r:id="rId2"/>
    <p:sldId id="260" r:id="rId3"/>
    <p:sldId id="290" r:id="rId4"/>
    <p:sldId id="291" r:id="rId5"/>
    <p:sldId id="292" r:id="rId6"/>
    <p:sldId id="293" r:id="rId7"/>
    <p:sldId id="294" r:id="rId8"/>
    <p:sldId id="296" r:id="rId9"/>
    <p:sldId id="297" r:id="rId10"/>
    <p:sldId id="298" r:id="rId11"/>
    <p:sldId id="29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759"/>
    <a:srgbClr val="009EAE"/>
    <a:srgbClr val="AE1073"/>
    <a:srgbClr val="F69B00"/>
    <a:srgbClr val="404040"/>
    <a:srgbClr val="AD0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94"/>
  </p:normalViewPr>
  <p:slideViewPr>
    <p:cSldViewPr snapToGrid="0" snapToObjects="1">
      <p:cViewPr varScale="1">
        <p:scale>
          <a:sx n="150" d="100"/>
          <a:sy n="150" d="100"/>
        </p:scale>
        <p:origin x="5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AF93D-7AA4-244E-8847-3CF83E614FD0}" type="datetimeFigureOut">
              <a:rPr lang="nl-BE" smtClean="0"/>
              <a:t>25/04/2022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4D53E-F23C-2C46-909A-8DE9A99B2E5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53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DFBAEB1-7534-314E-A9EF-59F46B2F58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504" y="837211"/>
            <a:ext cx="5572496" cy="1280758"/>
          </a:xfrm>
        </p:spPr>
        <p:txBody>
          <a:bodyPr anchor="b" anchorCtr="0"/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504" y="2272349"/>
            <a:ext cx="5572496" cy="68739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E20D0F-AC40-FD43-8BCE-462FDF3AB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814" y="2356261"/>
            <a:ext cx="3111335" cy="2787238"/>
          </a:xfrm>
          <a:prstGeom prst="rect">
            <a:avLst/>
          </a:prstGeom>
        </p:spPr>
      </p:pic>
      <p:pic>
        <p:nvPicPr>
          <p:cNvPr id="13" name="Afbeelding 12" descr="Afbeelding met tekening&#10;&#10;Automatisch gegenereerde beschrijving">
            <a:extLst>
              <a:ext uri="{FF2B5EF4-FFF2-40B4-BE49-F238E27FC236}">
                <a16:creationId xmlns:a16="http://schemas.microsoft.com/office/drawing/2014/main" id="{D8123E29-3FEF-F448-9714-34CF79BE82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28F1-0076-4340-BE68-1AED3FC6F9FC}" type="datetime1">
              <a:rPr lang="nl-BE" smtClean="0"/>
              <a:t>25/04/2022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246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2470E5-3757-7D42-9FC4-F6ECDE9A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825" b="11825"/>
          <a:stretch/>
        </p:blipFill>
        <p:spPr>
          <a:xfrm>
            <a:off x="-1" y="1"/>
            <a:ext cx="9144002" cy="51434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1D7CB96-9E3F-084B-9130-4BB4FEB95F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56262"/>
            <a:ext cx="3111335" cy="2787238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id="{0E25DA74-6D2C-8E40-96B9-E43883B2DF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27248" y="4489919"/>
            <a:ext cx="596589" cy="273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9" y="653143"/>
            <a:ext cx="5577326" cy="1465466"/>
          </a:xfrm>
        </p:spPr>
        <p:txBody>
          <a:bodyPr anchor="b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2274676"/>
            <a:ext cx="5577326" cy="73635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3955" y="4767263"/>
            <a:ext cx="814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78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39998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027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7886700" cy="45055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42050"/>
            <a:ext cx="3868340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95947"/>
            <a:ext cx="3868340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42050"/>
            <a:ext cx="3887391" cy="617934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>
                <a:solidFill>
                  <a:srgbClr val="AD0F0A"/>
                </a:solidFill>
                <a:latin typeface="Century Gothic" panose="020B0502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95947"/>
            <a:ext cx="3887391" cy="260903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0E4C-D4EE-5342-8043-CB553A79C6F9}" type="datetime1">
              <a:rPr lang="nl-BE" smtClean="0"/>
              <a:t>25/04/2022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386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9D586-114A-B749-8320-F972FC7433EF}" type="datetime1">
              <a:rPr lang="nl-BE" smtClean="0"/>
              <a:t>25/04/2022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813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B369-DF3D-5943-8EF7-559AB855FF21}" type="datetime1">
              <a:rPr lang="nl-BE" smtClean="0"/>
              <a:t>25/04/2022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16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69636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07893"/>
            <a:ext cx="4629150" cy="398789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29918"/>
            <a:ext cx="2949178" cy="31718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AE3C-AC47-4A42-A90F-7574D2B5A3F0}" type="datetime1">
              <a:rPr lang="nl-BE" smtClean="0"/>
              <a:t>25/04/2022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892"/>
            <a:ext cx="2949178" cy="702451"/>
          </a:xfrm>
        </p:spPr>
        <p:txBody>
          <a:bodyPr anchor="t" anchorCtr="0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07893"/>
            <a:ext cx="4629150" cy="3987896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35034"/>
            <a:ext cx="2949178" cy="316670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4B-993E-3647-BCB5-747E410A6168}" type="datetime1">
              <a:rPr lang="nl-BE" smtClean="0"/>
              <a:t>25/04/2022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7892"/>
            <a:ext cx="7886700" cy="4505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3999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4767263"/>
            <a:ext cx="7243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31908-F790-B44F-A0B7-3AF51BA4B204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3195" y="4767263"/>
            <a:ext cx="514795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1148" y="4767263"/>
            <a:ext cx="814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24A2-3BA0-CE47-9626-802FA61C0AE5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4A79F64-0EFC-174C-89B9-98BEB632C7F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3803130"/>
            <a:ext cx="1498060" cy="13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AD0F0A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AD0F0A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0" dirty="0" err="1"/>
              <a:t>Solduur</a:t>
            </a:r>
            <a:r>
              <a:rPr lang="nl-BE" b="0" dirty="0"/>
              <a:t> dispenser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8B93E65-F2A0-4746-8795-CBCD758AB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Door:</a:t>
            </a:r>
          </a:p>
          <a:p>
            <a:r>
              <a:rPr lang="nl-BE" dirty="0"/>
              <a:t>Jelte Boumans</a:t>
            </a:r>
          </a:p>
        </p:txBody>
      </p:sp>
    </p:spTree>
    <p:extLst>
      <p:ext uri="{BB962C8B-B14F-4D97-AF65-F5344CB8AC3E}">
        <p14:creationId xmlns:p14="http://schemas.microsoft.com/office/powerpoint/2010/main" val="358161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8D621-05C1-4192-BCB6-6187BBE9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Posters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F73CE15-D3F8-4332-BCFE-6CE0C569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001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49195D2-FC86-4858-AEA2-426C3BD9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C41221-A7A9-4254-A2C1-FA68F3C3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10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CD4C2C7-E0F2-45A1-AF5B-08F9392B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45" y="208058"/>
            <a:ext cx="320991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1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DBF0F-6BE8-144A-8B1D-FEA389BE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3360" y="2255715"/>
            <a:ext cx="1594856" cy="632069"/>
          </a:xfrm>
        </p:spPr>
        <p:txBody>
          <a:bodyPr/>
          <a:lstStyle/>
          <a:p>
            <a:r>
              <a:rPr lang="nl-BE" b="0" dirty="0"/>
              <a:t>Einde</a:t>
            </a:r>
          </a:p>
        </p:txBody>
      </p:sp>
    </p:spTree>
    <p:extLst>
      <p:ext uri="{BB962C8B-B14F-4D97-AF65-F5344CB8AC3E}">
        <p14:creationId xmlns:p14="http://schemas.microsoft.com/office/powerpoint/2010/main" val="189631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4B304-2DE3-F24E-99A6-73CE5CA3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189" y="13063"/>
            <a:ext cx="5577326" cy="1465466"/>
          </a:xfrm>
        </p:spPr>
        <p:txBody>
          <a:bodyPr/>
          <a:lstStyle/>
          <a:p>
            <a:r>
              <a:rPr lang="nl-BE" b="0" dirty="0"/>
              <a:t>Inhoud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04B32D-BE96-E54F-AD6E-D4120B8E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5189" y="1478529"/>
            <a:ext cx="5577326" cy="2788671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Eerste schetsen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/>
              <a:t>Deelcomponenten V1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Deelcomponenten V2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bg1"/>
                </a:solidFill>
              </a:rPr>
              <a:t>Posters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3F6282-504B-FB44-8752-56695D8E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98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F83A-911E-4E2F-BFE5-6CADE38A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Schetsen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8E038-87B8-4EA3-9010-A4AE495C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382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071AF-6369-4888-9524-2C22E62E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 dirty="0"/>
              <a:t>Powerpointsjabloon AP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3DF81-AEB4-45B9-A26A-7C9F526C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3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D8E6C10-F990-4C07-A77C-6B942A557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2546" r="8594" b="25897"/>
          <a:stretch/>
        </p:blipFill>
        <p:spPr bwMode="auto">
          <a:xfrm>
            <a:off x="5127171" y="540327"/>
            <a:ext cx="3445225" cy="38657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Afbeelding 8" descr="Afbeelding met tekst, parkeren, document&#10;&#10;Automatisch gegenereerde beschrijving">
            <a:extLst>
              <a:ext uri="{FF2B5EF4-FFF2-40B4-BE49-F238E27FC236}">
                <a16:creationId xmlns:a16="http://schemas.microsoft.com/office/drawing/2014/main" id="{BD64526B-A60C-4515-A2FB-F242F6C255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2580" r="2514" b="43195"/>
          <a:stretch/>
        </p:blipFill>
        <p:spPr bwMode="auto">
          <a:xfrm>
            <a:off x="718997" y="964685"/>
            <a:ext cx="3668395" cy="3289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706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8748C-E23C-4C27-9458-6281D396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Behuizing V1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B02D5F-89AA-42E9-AC4D-EF0026BA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001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08C096-7312-4C47-91E8-378834F5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D862D0-17AF-434A-AB77-220280AC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4</a:t>
            </a:fld>
            <a:endParaRPr lang="nl-BE"/>
          </a:p>
        </p:txBody>
      </p:sp>
      <p:pic>
        <p:nvPicPr>
          <p:cNvPr id="8" name="Afbeelding 7" descr="Afbeelding met elektronica, printer&#10;&#10;Automatisch gegenereerde beschrijving">
            <a:extLst>
              <a:ext uri="{FF2B5EF4-FFF2-40B4-BE49-F238E27FC236}">
                <a16:creationId xmlns:a16="http://schemas.microsoft.com/office/drawing/2014/main" id="{02776436-3356-4D09-8107-8776F955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159510"/>
            <a:ext cx="3529748" cy="282448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9102C41-171A-463E-BBB5-809344CF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34" y="164656"/>
            <a:ext cx="3574732" cy="259941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C904538-BB67-4A1D-B5C9-437CED77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87" y="3118562"/>
            <a:ext cx="3679825" cy="15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8FFF0-3B2A-45E2-85D9-2A34646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Behuizing V2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BAD187-9CA7-49A8-A657-DAC70B23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C95981E-FFCA-46BD-85D1-57D67382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ACE76D-FB34-400A-AC7F-048AD4E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5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3EBB110-3E0D-4F5B-97DC-6A6167C2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26" y="1066576"/>
            <a:ext cx="3463148" cy="3384774"/>
          </a:xfrm>
          <a:prstGeom prst="rect">
            <a:avLst/>
          </a:prstGeom>
        </p:spPr>
      </p:pic>
      <p:pic>
        <p:nvPicPr>
          <p:cNvPr id="10" name="Afbeelding 9" descr="Afbeelding met elektronica&#10;&#10;Automatisch gegenereerde beschrijving">
            <a:extLst>
              <a:ext uri="{FF2B5EF4-FFF2-40B4-BE49-F238E27FC236}">
                <a16:creationId xmlns:a16="http://schemas.microsoft.com/office/drawing/2014/main" id="{D7842F08-6803-45D5-948F-D882F4BF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14146"/>
            <a:ext cx="2480178" cy="245760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45984B7-6912-4071-B6E6-CBB68469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20" y="2603948"/>
            <a:ext cx="2340429" cy="20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C0085-B9C3-4E60-8E7C-0C330FF9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Schaar V1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D86310-CE99-4768-B4F3-381DEDED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79375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E22467F-1D08-437D-8C8C-9932C665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028873-B89A-468C-BA62-35ADE4FE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6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B3F5FE4-5DF8-4748-9276-796C382E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17" y="1242377"/>
            <a:ext cx="3506665" cy="265874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4C2CDDC-D446-4F3A-85F0-949DC6DF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0" y="1298803"/>
            <a:ext cx="2508250" cy="23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4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Schaar V2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7</a:t>
            </a:fld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96725B8-1696-476A-81B3-9E49E8AF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64" y="1252555"/>
            <a:ext cx="4471036" cy="27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Wire extruder V1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8</a:t>
            </a:fld>
            <a:endParaRPr lang="nl-BE"/>
          </a:p>
        </p:txBody>
      </p:sp>
      <p:pic>
        <p:nvPicPr>
          <p:cNvPr id="8" name="Afbeelding 7" descr="Afbeelding met binnen, toilet, betegeld, waterbak&#10;&#10;Automatisch gegenereerde beschrijving">
            <a:extLst>
              <a:ext uri="{FF2B5EF4-FFF2-40B4-BE49-F238E27FC236}">
                <a16:creationId xmlns:a16="http://schemas.microsoft.com/office/drawing/2014/main" id="{EA6EB083-8361-4507-8439-D0FA87C6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02" y="1008282"/>
            <a:ext cx="2888298" cy="313963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170D5EA-002D-40DA-9911-DEF3C5BE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417" y="1243388"/>
            <a:ext cx="2888299" cy="26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028B5-B4BF-480D-82E5-B9B9F177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Posters 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B42D28D-3C9D-4293-B945-A6810D65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8800" y="4767263"/>
            <a:ext cx="812800" cy="273844"/>
          </a:xfrm>
        </p:spPr>
        <p:txBody>
          <a:bodyPr/>
          <a:lstStyle/>
          <a:p>
            <a:fld id="{1C9CC72B-8EDA-AA4C-8AC1-32906747DF83}" type="datetime1">
              <a:rPr lang="nl-BE" smtClean="0"/>
              <a:t>25/04/2022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8A326F-0D98-4EA7-9B70-76982934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Powerpointsjabloon AP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0807AB-33A3-4F63-B799-99532E5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D24A2-3BA0-CE47-9626-802FA61C0AE5}" type="slidenum">
              <a:rPr lang="nl-BE" smtClean="0"/>
              <a:t>9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34D0EC2-611E-4952-A947-26ADE5D9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77" y="210343"/>
            <a:ext cx="3158346" cy="44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76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Themakleuren AP">
      <a:dk1>
        <a:srgbClr val="404040"/>
      </a:dk1>
      <a:lt1>
        <a:srgbClr val="FFFFFF"/>
      </a:lt1>
      <a:dk2>
        <a:srgbClr val="404040"/>
      </a:dk2>
      <a:lt2>
        <a:srgbClr val="E7E6E6"/>
      </a:lt2>
      <a:accent1>
        <a:srgbClr val="AD0F0A"/>
      </a:accent1>
      <a:accent2>
        <a:srgbClr val="F59A00"/>
      </a:accent2>
      <a:accent3>
        <a:srgbClr val="AD1073"/>
      </a:accent3>
      <a:accent4>
        <a:srgbClr val="009EAD"/>
      </a:accent4>
      <a:accent5>
        <a:srgbClr val="1D9659"/>
      </a:accent5>
      <a:accent6>
        <a:srgbClr val="70AD47"/>
      </a:accent6>
      <a:hlink>
        <a:srgbClr val="AD0F0A"/>
      </a:hlink>
      <a:folHlink>
        <a:srgbClr val="404040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0F0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sjabloon_AP_19-9_NL.pptx" id="{3BD77326-128E-424F-ABB3-A7B63DAE3F53}" vid="{476C2211-F20B-4BF4-8DBF-66E6F50A05D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Office_2016_PowerPoint_AP-presentatie_(verhouding 16-9)</Template>
  <TotalTime>253</TotalTime>
  <Words>62</Words>
  <Application>Microsoft Office PowerPoint</Application>
  <PresentationFormat>Diavoorstelling (16:9)</PresentationFormat>
  <Paragraphs>42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Kantoorthema</vt:lpstr>
      <vt:lpstr>Solduur dispenser</vt:lpstr>
      <vt:lpstr>Inhoud</vt:lpstr>
      <vt:lpstr>Schetsen</vt:lpstr>
      <vt:lpstr>Behuizing V1</vt:lpstr>
      <vt:lpstr>Behuizing V2</vt:lpstr>
      <vt:lpstr>Schaar V1</vt:lpstr>
      <vt:lpstr>Schaar V2</vt:lpstr>
      <vt:lpstr>Wire extruder V1</vt:lpstr>
      <vt:lpstr>Posters </vt:lpstr>
      <vt:lpstr>Posters</vt:lpstr>
      <vt:lpstr>Einde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Muyshondt Karen</dc:creator>
  <cp:lastModifiedBy>Jelte Boumans</cp:lastModifiedBy>
  <cp:revision>129</cp:revision>
  <dcterms:created xsi:type="dcterms:W3CDTF">2019-12-03T14:45:58Z</dcterms:created>
  <dcterms:modified xsi:type="dcterms:W3CDTF">2022-04-25T19:37:03Z</dcterms:modified>
</cp:coreProperties>
</file>